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269" r:id="rId22"/>
    <p:sldId id="271" r:id="rId23"/>
    <p:sldId id="272" r:id="rId24"/>
    <p:sldId id="274" r:id="rId25"/>
    <p:sldId id="275" r:id="rId26"/>
    <p:sldId id="270" r:id="rId27"/>
    <p:sldId id="273" r:id="rId28"/>
    <p:sldId id="276" r:id="rId29"/>
    <p:sldId id="377" r:id="rId30"/>
    <p:sldId id="378" r:id="rId31"/>
    <p:sldId id="282" r:id="rId32"/>
    <p:sldId id="283" r:id="rId33"/>
    <p:sldId id="284" r:id="rId34"/>
    <p:sldId id="285" r:id="rId35"/>
    <p:sldId id="286" r:id="rId36"/>
    <p:sldId id="287" r:id="rId37"/>
    <p:sldId id="289" r:id="rId38"/>
    <p:sldId id="288" r:id="rId39"/>
    <p:sldId id="293" r:id="rId40"/>
    <p:sldId id="302" r:id="rId41"/>
    <p:sldId id="301" r:id="rId42"/>
    <p:sldId id="300" r:id="rId43"/>
    <p:sldId id="297" r:id="rId44"/>
    <p:sldId id="299" r:id="rId45"/>
    <p:sldId id="298" r:id="rId46"/>
    <p:sldId id="290" r:id="rId47"/>
    <p:sldId id="295" r:id="rId48"/>
    <p:sldId id="296" r:id="rId49"/>
    <p:sldId id="322" r:id="rId50"/>
    <p:sldId id="303" r:id="rId51"/>
    <p:sldId id="374" r:id="rId52"/>
    <p:sldId id="324"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85" r:id="rId71"/>
    <p:sldId id="386" r:id="rId72"/>
    <p:sldId id="387" r:id="rId73"/>
    <p:sldId id="388" r:id="rId74"/>
    <p:sldId id="361" r:id="rId75"/>
    <p:sldId id="376" r:id="rId76"/>
    <p:sldId id="362" r:id="rId77"/>
    <p:sldId id="363" r:id="rId78"/>
    <p:sldId id="364" r:id="rId79"/>
    <p:sldId id="307" r:id="rId80"/>
    <p:sldId id="308" r:id="rId81"/>
    <p:sldId id="309" r:id="rId82"/>
    <p:sldId id="310" r:id="rId83"/>
    <p:sldId id="311" r:id="rId84"/>
    <p:sldId id="312" r:id="rId85"/>
    <p:sldId id="313" r:id="rId86"/>
    <p:sldId id="316" r:id="rId87"/>
    <p:sldId id="314" r:id="rId88"/>
    <p:sldId id="315" r:id="rId89"/>
    <p:sldId id="359" r:id="rId90"/>
    <p:sldId id="360" r:id="rId91"/>
    <p:sldId id="357" r:id="rId92"/>
    <p:sldId id="389" r:id="rId93"/>
    <p:sldId id="358"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7" r:id="rId110"/>
    <p:sldId id="346" r:id="rId111"/>
    <p:sldId id="348" r:id="rId112"/>
    <p:sldId id="353" r:id="rId113"/>
    <p:sldId id="354" r:id="rId114"/>
    <p:sldId id="349" r:id="rId115"/>
    <p:sldId id="350" r:id="rId116"/>
    <p:sldId id="351" r:id="rId117"/>
    <p:sldId id="352" r:id="rId118"/>
    <p:sldId id="355" r:id="rId119"/>
    <p:sldId id="317" r:id="rId120"/>
    <p:sldId id="319" r:id="rId121"/>
    <p:sldId id="320" r:id="rId122"/>
    <p:sldId id="321" r:id="rId123"/>
    <p:sldId id="318" r:id="rId124"/>
    <p:sldId id="366" r:id="rId125"/>
    <p:sldId id="390" r:id="rId126"/>
    <p:sldId id="367" r:id="rId127"/>
    <p:sldId id="391" r:id="rId128"/>
    <p:sldId id="368" r:id="rId129"/>
    <p:sldId id="392" r:id="rId130"/>
    <p:sldId id="371" r:id="rId13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21/05/2015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21/05/2015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21/05/2015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21/05/2015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21/05/2015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21/05/2015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Learn</a:t>
            </a:r>
            <a:r>
              <a:rPr lang="pt-BR" dirty="0" smtClean="0"/>
              <a:t> </a:t>
            </a:r>
            <a:r>
              <a:rPr lang="pt-BR" dirty="0" err="1" smtClean="0"/>
              <a:t>about</a:t>
            </a:r>
            <a:r>
              <a:rPr lang="pt-BR" dirty="0" smtClean="0"/>
              <a:t> </a:t>
            </a:r>
            <a:r>
              <a:rPr lang="pt-BR" dirty="0" err="1" smtClean="0"/>
              <a:t>OutOfMemory</a:t>
            </a:r>
            <a:r>
              <a:rPr lang="pt-BR" dirty="0" smtClean="0"/>
              <a:t> </a:t>
            </a:r>
            <a:r>
              <a:rPr lang="pt-BR" dirty="0" err="1" smtClean="0"/>
              <a:t>and</a:t>
            </a:r>
            <a:r>
              <a:rPr lang="pt-BR" dirty="0" smtClean="0"/>
              <a:t> </a:t>
            </a:r>
            <a:r>
              <a:rPr lang="pt-BR" dirty="0" err="1" smtClean="0"/>
              <a:t>Classloader</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JIT.pdf</a:t>
            </a:r>
            <a:endParaRPr lang="pt-BR" dirty="0"/>
          </a:p>
        </p:txBody>
      </p:sp>
      <p:sp>
        <p:nvSpPr>
          <p:cNvPr id="3" name="Espaço Reservado para Conteúdo 2"/>
          <p:cNvSpPr>
            <a:spLocks noGrp="1"/>
          </p:cNvSpPr>
          <p:nvPr>
            <p:ph idx="1"/>
          </p:nvPr>
        </p:nvSpPr>
        <p:spPr/>
        <p:txBody>
          <a:bodyPr/>
          <a:lstStyle/>
          <a:p>
            <a:r>
              <a:rPr lang="pt-BR" dirty="0" err="1" smtClean="0"/>
              <a:t>See</a:t>
            </a:r>
            <a:r>
              <a:rPr lang="pt-BR" dirty="0" smtClean="0"/>
              <a:t> </a:t>
            </a:r>
            <a:r>
              <a:rPr lang="pt-BR" dirty="0" err="1" smtClean="0"/>
              <a:t>the</a:t>
            </a:r>
            <a:r>
              <a:rPr lang="pt-BR" dirty="0" smtClean="0"/>
              <a:t> JIT.pdf in </a:t>
            </a:r>
            <a:r>
              <a:rPr lang="pt-BR" dirty="0" err="1" smtClean="0"/>
              <a:t>doc</a:t>
            </a:r>
            <a:r>
              <a:rPr lang="pt-BR" dirty="0" smtClean="0"/>
              <a:t> </a:t>
            </a:r>
            <a:r>
              <a:rPr lang="pt-BR" dirty="0" err="1" smtClean="0"/>
              <a:t>directory</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276872"/>
            <a:ext cx="7128792" cy="3991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p>
        </p:txBody>
      </p:sp>
    </p:spTree>
    <p:extLst>
      <p:ext uri="{BB962C8B-B14F-4D97-AF65-F5344CB8AC3E}">
        <p14:creationId xmlns:p14="http://schemas.microsoft.com/office/powerpoint/2010/main" val="139783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GC</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a:t>XX:SurvivorRatio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1790</TotalTime>
  <Words>1164</Words>
  <Application>Microsoft Office PowerPoint</Application>
  <PresentationFormat>Apresentação na tela (4:3)</PresentationFormat>
  <Paragraphs>318</Paragraphs>
  <Slides>130</Slides>
  <Notes>0</Notes>
  <HiddenSlides>0</HiddenSlides>
  <MMClips>0</MMClips>
  <ScaleCrop>false</ScaleCrop>
  <HeadingPairs>
    <vt:vector size="4" baseType="variant">
      <vt:variant>
        <vt:lpstr>Tema</vt:lpstr>
      </vt:variant>
      <vt:variant>
        <vt:i4>1</vt:i4>
      </vt:variant>
      <vt:variant>
        <vt:lpstr>Títulos de slides</vt:lpstr>
      </vt:variant>
      <vt:variant>
        <vt:i4>130</vt:i4>
      </vt:variant>
    </vt:vector>
  </HeadingPairs>
  <TitlesOfParts>
    <vt:vector size="131"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Apresentação do PowerPoint</vt:lpstr>
      <vt:lpstr>Apresentação do PowerPoint</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Learn about OutOfMemory and Classloader</vt:lpstr>
      <vt:lpstr>Retained </vt:lpstr>
      <vt:lpstr>Java EE delegation model</vt:lpstr>
      <vt:lpstr>Errors and possible solutions</vt:lpstr>
      <vt:lpstr>JIT</vt:lpstr>
      <vt:lpstr>JIT.pdf</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GC</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Tips</vt:lpstr>
      <vt:lpstr>Agent</vt:lpstr>
      <vt:lpstr>Github </vt:lpstr>
      <vt:lpstr>Aop</vt:lpstr>
      <vt:lpstr>github</vt:lpstr>
      <vt:lpstr>EJB / RMI</vt:lpstr>
      <vt:lpstr>Arquitetura</vt:lpstr>
      <vt:lpstr>Three layers</vt:lpstr>
      <vt:lpstr>BoundedContext</vt:lpstr>
      <vt:lpstr>Events and jms</vt:lpstr>
      <vt:lpstr>Where is the microservices?</vt:lpstr>
      <vt:lpstr>Agile manifesto</vt:lpstr>
      <vt:lpstr>Apresentação do PowerPoint</vt:lpstr>
      <vt:lpstr>Scrum</vt:lpstr>
      <vt:lpstr>Apresentação do PowerPoint</vt:lpstr>
      <vt:lpstr>XP</vt:lpstr>
      <vt:lpstr>Practices</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237</cp:revision>
  <dcterms:created xsi:type="dcterms:W3CDTF">2015-05-10T22:13:21Z</dcterms:created>
  <dcterms:modified xsi:type="dcterms:W3CDTF">2015-05-22T00:48:19Z</dcterms:modified>
</cp:coreProperties>
</file>